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6" r:id="rId5"/>
    <p:sldId id="260" r:id="rId6"/>
    <p:sldId id="258" r:id="rId7"/>
    <p:sldId id="259" r:id="rId8"/>
    <p:sldId id="265" r:id="rId9"/>
    <p:sldId id="271" r:id="rId10"/>
    <p:sldId id="272" r:id="rId11"/>
    <p:sldId id="273" r:id="rId12"/>
    <p:sldId id="257" r:id="rId13"/>
    <p:sldId id="264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804" y="2827003"/>
            <a:ext cx="89101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kk-KZ" sz="4800" b="1" i="1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«Диалогтік оқыту – </a:t>
            </a:r>
          </a:p>
          <a:p>
            <a:pPr algn="ctr"/>
            <a:r>
              <a:rPr kumimoji="0" lang="kk-KZ" sz="4800" b="1" i="1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оқытудың  жаңа  әдіс-тәсілі»</a:t>
            </a:r>
            <a:r>
              <a:rPr kumimoji="0" lang="kk-KZ" sz="4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28147" y="404664"/>
            <a:ext cx="446846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Коучинг – </a:t>
            </a:r>
            <a:r>
              <a:rPr lang="ru-RU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Кумулятивтік әңгіме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 пікірлермен тыңдаушылардың әрқайсысы механикалықтүрде келісе беруі;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 білім алмасу мақсатында жүргізілгенімен, оған қатысушылардың өзгелер ұсынған қандай да болсын идеяларды төзімділікпен тыңдауы;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қайталанады және жасалынады, бірақ үнемі мұқият бағалана бермейді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3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419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Зерттеушілік әңгіме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4525963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 белсенді тыңдайды;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 сұрақ қояды;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 тиісті ақпаратпен бөліседі;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Идеяларға дау айта алады;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Дауласуға себеп табылады;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 алдыңғы тәжірибеге негізделеді;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Барлығының қатысуы ынталандырылады;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 мен пікірлерге құрметпен қарайды;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 атмосферасы орнайды;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Ортақ мақсат сезімі пайда болады; 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 бірлескен шешімдер қабылдау үшін келісім іздейді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8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3708339"/>
              </p:ext>
            </p:extLst>
          </p:nvPr>
        </p:nvGraphicFramePr>
        <p:xfrm>
          <a:off x="539552" y="476672"/>
          <a:ext cx="8358246" cy="584784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792898"/>
                <a:gridCol w="4565348"/>
              </a:tblGrid>
              <a:tr h="667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"Ж</a:t>
                      </a:r>
                      <a:r>
                        <a:rPr lang="kk-KZ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іңішке</a:t>
                      </a:r>
                      <a:r>
                        <a:rPr lang="ru-RU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kk-KZ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сұрақтар</a:t>
                      </a:r>
                      <a:endParaRPr lang="ru-RU" sz="3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kk-KZ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Жуан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kk-KZ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сұрақтар</a:t>
                      </a:r>
                      <a:endParaRPr lang="ru-RU" sz="3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anchor="ctr"/>
                </a:tc>
              </a:tr>
              <a:tr h="4833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 сөзбен жауап беруді қажет  ететін сұрақтар.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Кім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Қашан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  қалай аталады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болған ба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болады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жасауы мүмкін бе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сіз келісесіз бе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дұрыс па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Ойлануды, қосымша білімді, талдау жасауды қажет ететін сұрақтар.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 түсіндірме  беріңіз: ..., ..., ...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себепті ... екендігін түсіндіріңіз?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Сіз неге    ...  деп ойлайсыз?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Сіз неге ... деп есептейсіз?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  айырмашылығы  неде?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 ...  болса, не болатындығына болжау жасаңыз?</a:t>
                      </a:r>
                      <a:endParaRPr lang="ru-RU" sz="3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Бөлтірік шешен: «Бала  деген  артта  қалған  із емес  пе, дәулет  деген  қолда  ұстаған  мұз  емес  пе, бақ  деген аспанда  ұшқан  құс  емес  пе? </a:t>
            </a:r>
            <a:r>
              <a:rPr lang="kk-KZ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Бұл өмірдің мәні – сіз бен  біз емес пе?!»</a:t>
            </a:r>
            <a:r>
              <a:rPr lang="kk-KZ" sz="4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деген екен.</a:t>
            </a:r>
            <a:endParaRPr lang="ru-RU" sz="4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72816"/>
            <a:ext cx="84787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kk-KZ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</a:t>
            </a:r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сабақтың құнды жайттары қандай болды?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kk-KZ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 </a:t>
            </a:r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нәрсе үйрендіңіз?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kk-KZ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Көңіліңізден </a:t>
            </a:r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шықпаған не болды?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3301" y="591021"/>
            <a:ext cx="5585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  БАЙЛАНЫС: 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548680"/>
            <a:ext cx="3390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988840"/>
            <a:ext cx="900150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Оқытудың жаңа әдіс-тәсілі ретінде диалогтік оқыту туралы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ұғымдарын қалыптастыру және тәжірибелеріне енгізу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әдістерінің жолдарын меңгерту.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Түрлі мүмкіндіктерге және түрлі оқушыларға қарай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төмен</a:t>
            </a: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жоғары </a:t>
            </a: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дәрежелі сұрақтарды  саралауға бағыттау.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  Диалогтің </a:t>
            </a: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маңызын ашу.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4.  Әңгіме түрлерімен таныстыру. Оның оқу процессіндегі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маңыздылығын көрсету.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04664"/>
            <a:ext cx="5951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Күтілетін нәтиже:</a:t>
            </a:r>
            <a:endParaRPr lang="ru-RU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23528" y="1700808"/>
            <a:ext cx="826796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 мен оқудағы тілдің басты рөлін түсінеді.</a:t>
            </a:r>
            <a:endParaRPr lang="kk-KZ" sz="2400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 беруде оқушыға жеке көңіл бөлуді дамытуға ықпал 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ететін оқыту әдісі ретінде әңгімелесуді, мысалы: жауап алу</a:t>
            </a:r>
          </a:p>
          <a:p>
            <a:pPr marL="228600" lvl="0" indent="-22860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мен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шағын топта жұмыс істеу әдістерін қалайша тиімді 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24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қолдануға </a:t>
            </a: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болатыны туралы өз түсінігін қалыптастырады.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Білім алу тәжірибесіне диалогті әдістер енгізіледі.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Сыныптағы диалогтік әдістер бағаланады.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Диалогтік  әдістердің  оқуға  көмегін  түсіндіруге  дайын </a:t>
            </a:r>
          </a:p>
          <a:p>
            <a:pPr marL="228600" marR="0" lvl="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болады.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6.Әңгіме түрлерінің айырмашылық біліп, тәжірибеде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қолдана алады.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79529" y="2096056"/>
            <a:ext cx="830791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Аудиторияға  кірер алдында қағаздағы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түрлі гүлдерден ұнатқан түсін алу керектігі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екені айтылады. 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620688"/>
            <a:ext cx="48755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ТОПҚА  БӨЛУ:</a:t>
            </a:r>
            <a:r>
              <a:rPr lang="kk-KZ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kk-KZ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7647885"/>
              </p:ext>
            </p:extLst>
          </p:nvPr>
        </p:nvGraphicFramePr>
        <p:xfrm>
          <a:off x="755575" y="1772817"/>
          <a:ext cx="7920881" cy="446795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639507"/>
                <a:gridCol w="2640687"/>
                <a:gridCol w="2640687"/>
              </a:tblGrid>
              <a:tr h="1185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Сұрақтар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Лекция   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бөлімдері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 мәселелер көтеріледі</a:t>
                      </a: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болады?)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Шындығында қандай мәселелер көтерілді?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Диалогтік оқыту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6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Әңгіме түрлері:</a:t>
                      </a:r>
                      <a:endParaRPr lang="ru-RU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Коммулятивтік әңгіме 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Әңгіме-дебат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Зерттеушілік әңгіме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7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Жуан – жіңішке сұрақтар 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55776" y="548680"/>
            <a:ext cx="3515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ББҮ кестесі</a:t>
            </a:r>
            <a:endParaRPr kumimoji="0" lang="kk-KZ" sz="4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476672"/>
            <a:ext cx="6371167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Коучинг дегеніміз не?</a:t>
            </a:r>
            <a:endParaRPr lang="en-US" sz="48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Сөзбе - сөз аударғанда – </a:t>
            </a:r>
            <a:endParaRPr lang="en-US" sz="4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тәлім алу, дайындау, </a:t>
            </a:r>
          </a:p>
          <a:p>
            <a:pPr algn="ctr"/>
            <a:r>
              <a:rPr lang="kk-KZ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жаттықтыру</a:t>
            </a:r>
            <a:endParaRPr lang="ru-RU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1026" name="Picture 2" descr="http://cs622524.vk.me/v622524498/41aa0/ZiEgGnL8um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77072"/>
            <a:ext cx="3464004" cy="239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http://venus-training.ru/wp-content/uploads/2014/03/97b506087df635f09c05be5c1b59bfc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://venus-training.ru/wp-content/uploads/2014/03/97b506087df635f09c05be5c1b59bfc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http://smartlp.ru/coaching/images/wwb_img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975" y="4077072"/>
            <a:ext cx="3097461" cy="239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5679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Оқыту мен оқудағы жаңа тәсілдер</a:t>
            </a:r>
            <a:b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Сын тұрғысынан ойлауға үйрету</a:t>
            </a:r>
            <a:b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Оқыту үшін бағалау және оқуды бағалау</a:t>
            </a:r>
            <a:b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Оқыту 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оқуда 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Талантты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 дарынды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Оқушыларды жас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сәйкес оқыту және оқу</a:t>
            </a: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800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Оқытуды басқару және көшбасшылық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404664"/>
            <a:ext cx="3816424" cy="110799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модуль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1556792"/>
            <a:ext cx="806489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Мерсер негіздемесі бойынша диалогтік 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оқытудың үш түрі бар: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k-KZ" sz="3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Әңгіме – дебат</a:t>
            </a:r>
            <a:endParaRPr lang="kk-KZ" sz="3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Кумулятивті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ерттеушілік 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32656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Диалогті оқыту дегеніміз не?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 - дебат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пікірлерде үлкен алшақтық болады және әрқайсысы өз шешімдерінде қалады; 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Ресурстарды біріктіруге бағытталған аздаған талпыныс жасалады; 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 көбіне «Иә, бұл солай», «Жоқ, олай емес» деген бағытта жүзеге асады; 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бірлесуден гөрі, көбіне бәскелестікке бағытталған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37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530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Әңгіме - дебат</vt:lpstr>
      <vt:lpstr>Кумулятивтік әңгіме</vt:lpstr>
      <vt:lpstr>Зерттеушілік әңгіме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15</cp:revision>
  <dcterms:modified xsi:type="dcterms:W3CDTF">2016-06-15T06:33:29Z</dcterms:modified>
</cp:coreProperties>
</file>